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76373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КазНУ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им. аль-</a:t>
            </a:r>
            <a:r>
              <a:rPr lang="ru-RU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Фараби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Лекция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Структура и содержание профессионального самопознания педагога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841648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 преподаватель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Махамбетова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Ж.Т., кафедра педагогики и образовательного менеджмента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322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10000"/>
          </a:bodyPr>
          <a:lstStyle/>
          <a:p>
            <a:pPr indent="276225"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Внедрение предмета «Самопознание» в учебно-воспитательный процесс образовательных  учреждений системы  непрерывного образования «детский сад – школа – колледж - вуз» налагает  ответственность на   воспитателей, учителей за компетентность в организации педагогического процесса, направленного на  формирование духовной культуры учащихся,  воспитание нравственных качеств.   Дошкольники,  учащиеся школ, студенты колледжей и вузов, изучая предмет «Самопознание», стремятся к самопознанию в контексте личностного роста, саморазвития своих возможностей и способностей и т.п.</a:t>
            </a:r>
          </a:p>
          <a:p>
            <a:pPr indent="276225"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Следовательно, для учителя особо значимым становится проблема профессионального самопознания в контексте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компетентностного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подхода к решению профессионально-педагогических задач, к выполнению функций в нравственно-духовном образовании.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356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Каждый учитель-предметник обязан знать основное назначение дисциплины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«Самопознание». По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К.К.Жампеисовой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 оно заключается  «в  создании условий для  нравственного и духовного совершенствования личности   на основе общечеловеческих ценностей, воспитания любви к жизни, к осмыслению своей человеческой сущности и смысла жизни,   потребности и способности  к самовыражению и  самореализации, умению ориентироваться в духовном мире и в ситуациях окружающей жизни, готовности принимать решения и нести ответственность за свою судьбу.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27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Профессиональное самопознание актуализируется под влиянием определенной мотивации, которая определяется своеобразием деятельности, общения и личности педагога. Мотивы профессионального самопознания многообразны. Наиболее типичные следующие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Во-первых, профессиональное самопознание побуждается интересом к себе, стремлением разобраться в своих сильных и слабых качествах как профессионала, расширить свой кругозор о собственной личности.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465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Во-вторых, необходимость в самопознании возникает, когда воспитатель или учитель обнаруживает дисбаланс между своим трудом и его результатами, что также стимулирует процесс познания себя. Например, плохая успеваемость учащихся заставляет учителя задуматься о том, что в его поведении, методике преподавания приводит к неудовлетворительным результатам или конфликтам с детьми, коллегами, администрацией. Изучение себя, обнаружение причин дисбаланса дают возможность педагогу устранить недостатки в деятельности, поведении, взаимодействии; восстановить равновесие между собой и окружающими; ликвидировать отрицательные эмоциональные переживания, которые сопутствовали дисбалансу.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937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В-третьих, самопознание активизируется в результате критических замечаний в свой адрес других: администрации, коллег, родителей, иногда и учеников. Реакция па критику может быть различной: деструктивной — критика отвергается, сопровождаясь обидами; конструктивной — отвергается только то, что, по мнению учителя, не соответствует реальному положению дел, и принимаются, признаются некоторые его недостатки и недоработки. В любом случае конструктивный подход побуждает к самопознанию и оценке собственной деятельности.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5093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В-четвертых, в качестве стимулов самопознания могут выступать мотивы профессионального саморазвития: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самоутверждения, самосовершенствования,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самоактуализации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Другими словами, педагог познает себя для того, чтобы существенно улучшить свою деятельность, самому личностно вырасти, добиться в своем труде более значимых результатов. Если говорить о мотивах самоутверждения, то они значительно различаются по своей ценности. В одних случаях учитель познает себя, чтобы властвовать над другими и через это утвердиться; в других —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примеряет свои возможности к новой педагогической технологии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добиваясь высоких результатов в овладении ею, утверждается как профессионал. Если же доминирующую роль начинают играть мотивы самосовершенствования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самоактуализации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то самопознание наполняется глубоким смыслом, связанным с осознанием необходимости личностного роста.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185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i="1" dirty="0" smtClean="0"/>
              <a:t>Благодарю за внимание!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999896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19256" cy="521744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	Современное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общество предъявляет высокие требования к профессиональной подготовке будущих учителей, тем актуальнее задача формирования профессионального самопознания и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саморазвития.Исследователи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проблемы профессиональной  компетентности учителя  (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И.Никольская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 др.) отмечают, что у педагога есть три возможности в определении перспектив своего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развития: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Первая</a:t>
            </a: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это путь адаптации.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того, чтобы научиться быстро адаптироваться в любой среде, надо достаточно хорошо знать себя. Суметь ответить на вопросы: умею ли я находить быстро общий язык с  незнакомыми мне людьми? Как следует быстро установить контакт с «новичком» в классе, его родителями? Достаточно ли моих знаний для адаптации в новой среде, в новом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коллективе? 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Вторая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это путь саморазвития.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Саморазвитию предшествует самопознание. Сначала надо узнать: какие качества, способности требуют дальнейшего развития и какие существуют правила, методы, способы профессионального саморазвития учителя?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427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Третья – это путь стагнации.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Стагнация  - это есть распад деятельности, деградация личности. Для учителя этот термин неприемлем, так понятия «учитель» и «деградация личности» не имеют ничего общего. Тем не менее, о существовании такого пути надо знать. Учитель, который работает так, что ничего не меняет в профессиональной деятельности, пользуется старыми конспектами поурочных планов,  живет за счет эксплуатации стереотипов,  очень скоро может оказаться не на должном уровне предъявляемых требований к нему как к специалисту. Профессиональное самопознание  поможет  избежать стагнацию, поможет в выявлении способностей творческого отношения к педагогическому труду, в становлении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компетентностным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специалистом.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165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Компетентность учителя,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основанная на выполнении профессиональных  задач и деятельности,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 marL="800100" indent="-457200" algn="just"/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личные качества;</a:t>
            </a:r>
          </a:p>
          <a:p>
            <a:pPr marL="800100" indent="-457200" algn="just"/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педагогический опыт;</a:t>
            </a:r>
          </a:p>
          <a:p>
            <a:pPr marL="800100" indent="-457200" algn="just"/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личные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характеристики (знания, образование, уровень профессиональной подготовки и др.), которые позволяют ему эффективно выполнять труд педагога.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96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Профессиональное самопознание учителя  способствует эффективности его  взаимодействия  с учениками. «Взаимодействие, - пишет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Н.Е.Щуркова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- обусловлено характером воздействия педагога на детей. Воздействие – тот краткий момент  операционной акции, производимый одним человеком на другого самыми различными средствами: собственным психофизическим аппаратом (голосом, мимикой, пластикой, жестами, позой),  ответное  воздействие (реакция) производится тем же самым человеческим аппаратом, а также действиями, поступками,  продолжая тональность и содержание начального воздействия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».</a:t>
            </a:r>
            <a:endParaRPr lang="ru-RU" sz="2400" dirty="0"/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90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Работа над собой, над профессиональным самосовершенствованием требует от педагога  профессионального самопознания. Готовность учителя к профессиональному самопознанию определяется совокупностью 4-х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компонентов: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мотивационного,</a:t>
            </a: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познавательного,</a:t>
            </a:r>
            <a:r>
              <a:rPr lang="ru-RU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эмоционального,</a:t>
            </a: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волевого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Первый компонент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мотивационный 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 состоит из следующих показателей: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потребность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учителя в профессиональном саморазвитии и самосовершенствовании;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-проявление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интереса к профессии педагога; 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-стремление 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самореализации в профессиональной деятельности;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-стремление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достичь успеха в профессиональной деятельности.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738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8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Второй компонент – </a:t>
            </a:r>
            <a:r>
              <a:rPr lang="ru-RU" sz="8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познавательный</a:t>
            </a:r>
            <a:r>
              <a:rPr lang="ru-RU" sz="8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- включает следующее: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8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умение осмыслить и усвоить  профессионально-педагогические знания: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8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умение осмыслить задачи профессионально-педагогической деятельности;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8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умение оценить значимость  задач нравственно-духовного образования;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8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умение определять средства достижения целей профессиональной  деятельности;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8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умение самостоятельно определять трудности, возникающие в профессиональной деятельности  и возможности их преодоления;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8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умение изучать  и проектировать  программу профессионального самопознания, что будет способствовать  постоянному  профессиональному  саморазвитию;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8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умение  работать над развитием личностно и профессионально значимых качеств.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673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Третий компонент –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эмоциональный 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состоит из:</a:t>
            </a:r>
            <a:b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позитивного настроя учителя  к выполнению профессиональных задач педагогической деятельности;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чувства ответственности за воспитание ребенка, за его нравственно-духовное образование;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любви к самому себе, к воспитанникам, к стремлению на основе любви строить взаимоотношения, способствующие взаимопониманию, взаимодействию, педагогическому сотрудничеству;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стремления создать психологический комфорт в обучающей среде;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уверенности  в успешности профессиональной деятельности.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678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Четвертый компонент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волевой –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определяется следующими признаками: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управление самим собой, стремление к  формированию опыта поведенческой культуры, являющейся образцом для окружающих;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умение сконцентрироваться на возникшей педагогической задаче;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умение осуществлять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саморефлексию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состоящую из самосознания, самонаблюдения, самоанализа, самооценки;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преодоление неуверенности, способность проявить силу воли ;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саморегуляция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своего состояния и мобилизация сил на решение задач для достижения успеха в профессиональной деятельности.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/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2004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1009</Words>
  <Application>Microsoft Office PowerPoint</Application>
  <PresentationFormat>Экран (4:3)</PresentationFormat>
  <Paragraphs>50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КазНУ им. аль-Фараби    Лекция 2. Структура и содержание профессионального самопознания педагога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Третий компонент – эмоциональный  - состоит из: </vt:lpstr>
      <vt:lpstr>Четвертый компонент – волевой – определяется следующими признаками: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КазНУ им. аль-Фараби    Лекция 2. Структура и содержание профессионального самопознания педагога </dc:title>
  <dc:creator>user</dc:creator>
  <cp:lastModifiedBy>user</cp:lastModifiedBy>
  <cp:revision>6</cp:revision>
  <dcterms:created xsi:type="dcterms:W3CDTF">2021-09-08T13:26:34Z</dcterms:created>
  <dcterms:modified xsi:type="dcterms:W3CDTF">2021-09-08T14:09:50Z</dcterms:modified>
</cp:coreProperties>
</file>